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364CB757-4EFD-4E3C-88BE-97976EDE7813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0F6FEBD-2E88-4881-AEC1-B49900122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B757-4EFD-4E3C-88BE-97976EDE7813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EBD-2E88-4881-AEC1-B49900122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B757-4EFD-4E3C-88BE-97976EDE7813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EBD-2E88-4881-AEC1-B49900122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B757-4EFD-4E3C-88BE-97976EDE7813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EBD-2E88-4881-AEC1-B49900122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B757-4EFD-4E3C-88BE-97976EDE7813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EBD-2E88-4881-AEC1-B49900122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B757-4EFD-4E3C-88BE-97976EDE7813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EBD-2E88-4881-AEC1-B4990012299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B757-4EFD-4E3C-88BE-97976EDE7813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EBD-2E88-4881-AEC1-B4990012299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B757-4EFD-4E3C-88BE-97976EDE7813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EBD-2E88-4881-AEC1-B49900122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B757-4EFD-4E3C-88BE-97976EDE7813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EBD-2E88-4881-AEC1-B49900122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364CB757-4EFD-4E3C-88BE-97976EDE7813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0F6FEBD-2E88-4881-AEC1-B49900122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364CB757-4EFD-4E3C-88BE-97976EDE7813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0F6FEBD-2E88-4881-AEC1-B49900122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64CB757-4EFD-4E3C-88BE-97976EDE7813}" type="datetimeFigureOut">
              <a:rPr lang="en-US" smtClean="0"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0F6FEBD-2E88-4881-AEC1-B499001229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Prepositions and Prepositional Phrases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Grammar Lessons Continued</a:t>
            </a:r>
          </a:p>
          <a:p>
            <a:r>
              <a:rPr lang="en-US" dirty="0" smtClean="0"/>
              <a:t>Lecture Notes</a:t>
            </a:r>
          </a:p>
        </p:txBody>
      </p:sp>
    </p:spTree>
    <p:extLst>
      <p:ext uri="{BB962C8B-B14F-4D97-AF65-F5344CB8AC3E}">
        <p14:creationId xmlns:p14="http://schemas.microsoft.com/office/powerpoint/2010/main" val="159524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2390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preposition is a word that expresses a relationship between some words in a sentence, usually in regard to time (when) or space (where). </a:t>
            </a:r>
          </a:p>
          <a:p>
            <a:r>
              <a:rPr lang="en-US" dirty="0" smtClean="0"/>
              <a:t>Prepositions act similarly to an adverb (an adverb modifies verbs, adjectives and other adverbs) –they  answer the questions </a:t>
            </a:r>
            <a:r>
              <a:rPr lang="en-US" i="1" dirty="0" smtClean="0"/>
              <a:t>where?, when?, how? </a:t>
            </a:r>
            <a:r>
              <a:rPr lang="en-US" dirty="0" smtClean="0"/>
              <a:t>and </a:t>
            </a:r>
            <a:r>
              <a:rPr lang="en-US" i="1" dirty="0" smtClean="0"/>
              <a:t>to what extent? </a:t>
            </a:r>
            <a:r>
              <a:rPr lang="en-US" dirty="0" smtClean="0"/>
              <a:t>about the words they modify</a:t>
            </a:r>
          </a:p>
          <a:p>
            <a:r>
              <a:rPr lang="en-US" dirty="0" smtClean="0"/>
              <a:t>Common Prepositions</a:t>
            </a:r>
          </a:p>
          <a:p>
            <a:pPr lvl="1"/>
            <a:r>
              <a:rPr lang="en-US" dirty="0" smtClean="0"/>
              <a:t>About, above, across, after, against, along, among, around, as, as before, behind, below, beneath, beside, between , beyond, but, by, concerning, despite, down, during, except, for, from, in, into, like, near, next, of, off, on, onto, out, outside, over, past, since, through, throughout, to, toward, under, underneath, unlike, until, under, up, upon, with, within, without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3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Prepositional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391400" cy="41909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order for a word to be considered a preposition, it must be part of a prepositional phrase – a prepositional phrase is a group of words that begins with a preposition and ends with a noun.</a:t>
            </a:r>
          </a:p>
          <a:p>
            <a:r>
              <a:rPr lang="en-US" dirty="0" smtClean="0"/>
              <a:t>The noun or pronoun at the end is called the object of the preposition. 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Across the street</a:t>
            </a:r>
          </a:p>
          <a:p>
            <a:pPr lvl="2"/>
            <a:r>
              <a:rPr lang="en-US" dirty="0" smtClean="0"/>
              <a:t>Across = Preposition </a:t>
            </a:r>
          </a:p>
          <a:p>
            <a:pPr lvl="2"/>
            <a:r>
              <a:rPr lang="en-US" dirty="0" smtClean="0"/>
              <a:t>Street = Object of the Preposition </a:t>
            </a:r>
          </a:p>
          <a:p>
            <a:pPr lvl="2"/>
            <a:r>
              <a:rPr lang="en-US" dirty="0" smtClean="0"/>
              <a:t>Across the street = Prepositional Phrase </a:t>
            </a:r>
          </a:p>
          <a:p>
            <a:pPr lvl="1"/>
            <a:r>
              <a:rPr lang="en-US" dirty="0" smtClean="0"/>
              <a:t>Over the top</a:t>
            </a:r>
          </a:p>
          <a:p>
            <a:pPr lvl="1"/>
            <a:r>
              <a:rPr lang="en-US" dirty="0" smtClean="0"/>
              <a:t>Beyond her comprehension</a:t>
            </a:r>
          </a:p>
          <a:p>
            <a:pPr lvl="1"/>
            <a:r>
              <a:rPr lang="en-US" dirty="0" smtClean="0"/>
              <a:t>Around the corner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72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Prepositional 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391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A preposition must always be a part of a prepositional phrase and must be the first word in the phrase.</a:t>
            </a:r>
          </a:p>
          <a:p>
            <a:r>
              <a:rPr lang="en-US" dirty="0" smtClean="0"/>
              <a:t>If it does not begin the phrase, it is an adverb. For example: </a:t>
            </a:r>
            <a:r>
              <a:rPr lang="en-US" i="1" dirty="0"/>
              <a:t>u</a:t>
            </a:r>
            <a:r>
              <a:rPr lang="en-US" i="1" dirty="0" smtClean="0"/>
              <a:t>nderneath</a:t>
            </a:r>
          </a:p>
          <a:p>
            <a:pPr lvl="1"/>
            <a:r>
              <a:rPr lang="en-US" dirty="0" smtClean="0"/>
              <a:t>I lifted the log carefully, looked </a:t>
            </a:r>
            <a:r>
              <a:rPr lang="en-US" i="1" dirty="0" smtClean="0"/>
              <a:t>underneath</a:t>
            </a:r>
            <a:r>
              <a:rPr lang="en-US" dirty="0" smtClean="0"/>
              <a:t>, and saw a centipede. – Adverb or Prepositional Phrase?</a:t>
            </a:r>
          </a:p>
          <a:p>
            <a:pPr lvl="1"/>
            <a:r>
              <a:rPr lang="en-US" dirty="0" smtClean="0"/>
              <a:t>Sally found her mother’s slippers </a:t>
            </a:r>
            <a:r>
              <a:rPr lang="en-US" i="1" dirty="0" smtClean="0"/>
              <a:t>underneath</a:t>
            </a:r>
            <a:r>
              <a:rPr lang="en-US" dirty="0" smtClean="0"/>
              <a:t> the bed. – Adverb or Prepositional Phrase? </a:t>
            </a:r>
          </a:p>
          <a:p>
            <a:pPr marL="36576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29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101</TotalTime>
  <Words>345</Words>
  <Application>Microsoft Office PowerPoint</Application>
  <PresentationFormat>عرض على الشاشة (3:4)‏</PresentationFormat>
  <Paragraphs>24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Pushpin</vt:lpstr>
      <vt:lpstr>Prepositions and Prepositional Phrases</vt:lpstr>
      <vt:lpstr>Prepositions</vt:lpstr>
      <vt:lpstr>Prepositional Phrases</vt:lpstr>
      <vt:lpstr>Prepositional Phrases</vt:lpstr>
    </vt:vector>
  </TitlesOfParts>
  <Company>Tri-Valley Local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Prepositions and Prepositional Phrases</dc:title>
  <dc:creator>Jennifer Cox</dc:creator>
  <cp:lastModifiedBy>DR.Ahmed Saker 2O11</cp:lastModifiedBy>
  <cp:revision>12</cp:revision>
  <dcterms:created xsi:type="dcterms:W3CDTF">2012-03-14T11:34:43Z</dcterms:created>
  <dcterms:modified xsi:type="dcterms:W3CDTF">2019-01-01T16:05:22Z</dcterms:modified>
</cp:coreProperties>
</file>